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EA03E88-CDD3-46CB-8022-3D60565DB329}">
  <a:tblStyle styleId="{6EA03E88-CDD3-46CB-8022-3D60565DB32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4" Type="http://schemas.openxmlformats.org/officeDocument/2006/relationships/slide" Target="slides/slide8.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f5ea07c0b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f5ea07c0b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f5e3906354_0_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f5e3906354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f5e3906354_0_6: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f5e390635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f5e3906354_0_22: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f5e3906354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f5ea07c0b6_0_18: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f5ea07c0b6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f5ea07c0b6_0_3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f5ea07c0b6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f5e3906354_0_35: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f5e3906354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600" cy="7226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0" y="917625"/>
            <a:ext cx="7772400" cy="2189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en"/>
              <a:t>My Cloverbud Adventure Portfolio</a:t>
            </a:r>
            <a:endParaRPr b="1"/>
          </a:p>
        </p:txBody>
      </p:sp>
      <p:sp>
        <p:nvSpPr>
          <p:cNvPr id="55" name="Google Shape;55;p13"/>
          <p:cNvSpPr txBox="1"/>
          <p:nvPr>
            <p:ph type="ctrTitle"/>
          </p:nvPr>
        </p:nvSpPr>
        <p:spPr>
          <a:xfrm>
            <a:off x="50" y="999817"/>
            <a:ext cx="7772400" cy="531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400"/>
              <a:t>Barron County 4-H</a:t>
            </a:r>
            <a:endParaRPr b="1" sz="2400"/>
          </a:p>
        </p:txBody>
      </p:sp>
      <p:sp>
        <p:nvSpPr>
          <p:cNvPr id="56" name="Google Shape;56;p13"/>
          <p:cNvSpPr txBox="1"/>
          <p:nvPr>
            <p:ph idx="4294967295" type="body"/>
          </p:nvPr>
        </p:nvSpPr>
        <p:spPr>
          <a:xfrm>
            <a:off x="687350" y="6951675"/>
            <a:ext cx="6397800" cy="2552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chemeClr val="dk1"/>
                </a:solidFill>
              </a:rPr>
              <a:t>About me:</a:t>
            </a:r>
            <a:endParaRPr b="1">
              <a:solidFill>
                <a:schemeClr val="dk1"/>
              </a:solidFill>
            </a:endParaRPr>
          </a:p>
          <a:p>
            <a:pPr indent="0" lvl="0" marL="0" rtl="0" algn="l">
              <a:spcBef>
                <a:spcPts val="1200"/>
              </a:spcBef>
              <a:spcAft>
                <a:spcPts val="0"/>
              </a:spcAft>
              <a:buNone/>
            </a:pPr>
            <a:r>
              <a:rPr lang="en">
                <a:solidFill>
                  <a:schemeClr val="dk1"/>
                </a:solidFill>
              </a:rPr>
              <a:t>My Name: ________________________________________</a:t>
            </a:r>
            <a:endParaRPr>
              <a:solidFill>
                <a:schemeClr val="dk1"/>
              </a:solidFill>
            </a:endParaRPr>
          </a:p>
          <a:p>
            <a:pPr indent="0" lvl="0" marL="0" rtl="0" algn="l">
              <a:spcBef>
                <a:spcPts val="1200"/>
              </a:spcBef>
              <a:spcAft>
                <a:spcPts val="0"/>
              </a:spcAft>
              <a:buNone/>
            </a:pPr>
            <a:r>
              <a:rPr lang="en">
                <a:solidFill>
                  <a:schemeClr val="dk1"/>
                </a:solidFill>
              </a:rPr>
              <a:t>My 4-H Club: _____________________________________</a:t>
            </a:r>
            <a:endParaRPr>
              <a:solidFill>
                <a:schemeClr val="dk1"/>
              </a:solidFill>
            </a:endParaRPr>
          </a:p>
          <a:p>
            <a:pPr indent="0" lvl="0" marL="0" rtl="0" algn="l">
              <a:spcBef>
                <a:spcPts val="1200"/>
              </a:spcBef>
              <a:spcAft>
                <a:spcPts val="0"/>
              </a:spcAft>
              <a:buNone/>
            </a:pPr>
            <a:r>
              <a:rPr lang="en">
                <a:solidFill>
                  <a:schemeClr val="dk1"/>
                </a:solidFill>
              </a:rPr>
              <a:t>My Grade in School (4-H year): _______________________</a:t>
            </a:r>
            <a:endParaRPr>
              <a:solidFill>
                <a:schemeClr val="dk1"/>
              </a:solidFill>
            </a:endParaRPr>
          </a:p>
          <a:p>
            <a:pPr indent="0" lvl="0" marL="0" rtl="0" algn="l">
              <a:spcBef>
                <a:spcPts val="1200"/>
              </a:spcBef>
              <a:spcAft>
                <a:spcPts val="1200"/>
              </a:spcAft>
              <a:buNone/>
            </a:pPr>
            <a:r>
              <a:rPr lang="en">
                <a:solidFill>
                  <a:schemeClr val="dk1"/>
                </a:solidFill>
              </a:rPr>
              <a:t>I have been in 4-H for _____year(s).</a:t>
            </a:r>
            <a:endParaRPr b="1">
              <a:solidFill>
                <a:schemeClr val="dk1"/>
              </a:solidFill>
            </a:endParaRPr>
          </a:p>
        </p:txBody>
      </p:sp>
      <p:pic>
        <p:nvPicPr>
          <p:cNvPr id="57" name="Google Shape;57;p13" title="4-H Clover-RGB_digital.jpg"/>
          <p:cNvPicPr preferRelativeResize="0"/>
          <p:nvPr/>
        </p:nvPicPr>
        <p:blipFill>
          <a:blip r:embed="rId3">
            <a:alphaModFix/>
          </a:blip>
          <a:stretch>
            <a:fillRect/>
          </a:stretch>
        </p:blipFill>
        <p:spPr>
          <a:xfrm>
            <a:off x="2288825" y="3479552"/>
            <a:ext cx="3043625" cy="3099300"/>
          </a:xfrm>
          <a:prstGeom prst="rect">
            <a:avLst/>
          </a:prstGeom>
          <a:noFill/>
          <a:ln>
            <a:noFill/>
          </a:ln>
        </p:spPr>
      </p:pic>
      <p:sp>
        <p:nvSpPr>
          <p:cNvPr id="58" name="Google Shape;58;p13"/>
          <p:cNvSpPr txBox="1"/>
          <p:nvPr/>
        </p:nvSpPr>
        <p:spPr>
          <a:xfrm>
            <a:off x="2014750" y="7265925"/>
            <a:ext cx="4752300" cy="53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59" name="Google Shape;59;p13"/>
          <p:cNvSpPr txBox="1"/>
          <p:nvPr/>
        </p:nvSpPr>
        <p:spPr>
          <a:xfrm>
            <a:off x="2182525" y="7725925"/>
            <a:ext cx="4752300" cy="53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60" name="Google Shape;60;p13"/>
          <p:cNvSpPr txBox="1"/>
          <p:nvPr/>
        </p:nvSpPr>
        <p:spPr>
          <a:xfrm>
            <a:off x="3995950" y="8257525"/>
            <a:ext cx="3043500" cy="53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61" name="Google Shape;61;p13"/>
          <p:cNvSpPr txBox="1"/>
          <p:nvPr/>
        </p:nvSpPr>
        <p:spPr>
          <a:xfrm>
            <a:off x="3027050" y="8697125"/>
            <a:ext cx="679500" cy="53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4"/>
          <p:cNvSpPr txBox="1"/>
          <p:nvPr/>
        </p:nvSpPr>
        <p:spPr>
          <a:xfrm>
            <a:off x="907400" y="645938"/>
            <a:ext cx="5936700" cy="3866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Your Cloverbud Yearly Record</a:t>
            </a:r>
            <a:endParaRPr b="1"/>
          </a:p>
          <a:p>
            <a:pPr indent="0" lvl="0" marL="0" rtl="0" algn="l">
              <a:lnSpc>
                <a:spcPct val="100000"/>
              </a:lnSpc>
              <a:spcBef>
                <a:spcPts val="100"/>
              </a:spcBef>
              <a:spcAft>
                <a:spcPts val="0"/>
              </a:spcAft>
              <a:buNone/>
            </a:pPr>
            <a:r>
              <a:rPr lang="en" sz="1200">
                <a:solidFill>
                  <a:schemeClr val="dk1"/>
                </a:solidFill>
              </a:rPr>
              <a:t>Dear Cloverbuds,</a:t>
            </a:r>
            <a:endParaRPr sz="1200">
              <a:solidFill>
                <a:schemeClr val="dk1"/>
              </a:solidFill>
            </a:endParaRPr>
          </a:p>
          <a:p>
            <a:pPr indent="0" lvl="0" marL="0" rtl="0" algn="l">
              <a:lnSpc>
                <a:spcPct val="100000"/>
              </a:lnSpc>
              <a:spcBef>
                <a:spcPts val="100"/>
              </a:spcBef>
              <a:spcAft>
                <a:spcPts val="0"/>
              </a:spcAft>
              <a:buNone/>
            </a:pPr>
            <a:r>
              <a:rPr lang="en" sz="1200">
                <a:solidFill>
                  <a:schemeClr val="dk1"/>
                </a:solidFill>
              </a:rPr>
              <a:t>As a Cloverbud, you can try new things, do projects, have fun, and learn with other 4-H members. Cloverbuds are kids in Kindergarten, 1st Grade, and 2nd Grade.</a:t>
            </a:r>
            <a:endParaRPr sz="1200">
              <a:solidFill>
                <a:schemeClr val="dk1"/>
              </a:solidFill>
            </a:endParaRPr>
          </a:p>
          <a:p>
            <a:pPr indent="0" lvl="0" marL="0" rtl="0" algn="l">
              <a:lnSpc>
                <a:spcPct val="100000"/>
              </a:lnSpc>
              <a:spcBef>
                <a:spcPts val="100"/>
              </a:spcBef>
              <a:spcAft>
                <a:spcPts val="0"/>
              </a:spcAft>
              <a:buNone/>
            </a:pPr>
            <a:r>
              <a:t/>
            </a:r>
            <a:endParaRPr sz="1200">
              <a:solidFill>
                <a:schemeClr val="dk1"/>
              </a:solidFill>
            </a:endParaRPr>
          </a:p>
          <a:p>
            <a:pPr indent="0" lvl="0" marL="0" rtl="0" algn="l">
              <a:lnSpc>
                <a:spcPct val="100000"/>
              </a:lnSpc>
              <a:spcBef>
                <a:spcPts val="100"/>
              </a:spcBef>
              <a:spcAft>
                <a:spcPts val="0"/>
              </a:spcAft>
              <a:buNone/>
            </a:pPr>
            <a:r>
              <a:rPr lang="en" sz="1200">
                <a:solidFill>
                  <a:schemeClr val="dk1"/>
                </a:solidFill>
              </a:rPr>
              <a:t>This Yearly Record is a place to show what you did during your 4-H year. You can use these pages to write about your projects, activities, and fun experiences. You can also add other things you want to share (add as many pages as you would like).</a:t>
            </a:r>
            <a:endParaRPr sz="1200">
              <a:solidFill>
                <a:schemeClr val="dk1"/>
              </a:solidFill>
            </a:endParaRPr>
          </a:p>
          <a:p>
            <a:pPr indent="0" lvl="0" marL="0" rtl="0" algn="l">
              <a:lnSpc>
                <a:spcPct val="100000"/>
              </a:lnSpc>
              <a:spcBef>
                <a:spcPts val="100"/>
              </a:spcBef>
              <a:spcAft>
                <a:spcPts val="0"/>
              </a:spcAft>
              <a:buNone/>
            </a:pPr>
            <a:r>
              <a:t/>
            </a:r>
            <a:endParaRPr sz="1200">
              <a:solidFill>
                <a:schemeClr val="dk1"/>
              </a:solidFill>
            </a:endParaRPr>
          </a:p>
          <a:p>
            <a:pPr indent="0" lvl="0" marL="0" rtl="0" algn="l">
              <a:lnSpc>
                <a:spcPct val="100000"/>
              </a:lnSpc>
              <a:spcBef>
                <a:spcPts val="100"/>
              </a:spcBef>
              <a:spcAft>
                <a:spcPts val="0"/>
              </a:spcAft>
              <a:buNone/>
            </a:pPr>
            <a:r>
              <a:rPr lang="en" sz="1200">
                <a:solidFill>
                  <a:schemeClr val="dk1"/>
                </a:solidFill>
              </a:rPr>
              <a:t>At the end of the year, give your completed Record Book to your 4-H club leader. Most clubs collect Record Books in August or  September.</a:t>
            </a:r>
            <a:endParaRPr sz="1200">
              <a:solidFill>
                <a:schemeClr val="dk1"/>
              </a:solidFill>
            </a:endParaRPr>
          </a:p>
          <a:p>
            <a:pPr indent="0" lvl="0" marL="0" rtl="0" algn="l">
              <a:lnSpc>
                <a:spcPct val="100000"/>
              </a:lnSpc>
              <a:spcBef>
                <a:spcPts val="100"/>
              </a:spcBef>
              <a:spcAft>
                <a:spcPts val="0"/>
              </a:spcAft>
              <a:buNone/>
            </a:pPr>
            <a:r>
              <a:t/>
            </a:r>
            <a:endParaRPr sz="1200">
              <a:solidFill>
                <a:schemeClr val="dk1"/>
              </a:solidFill>
            </a:endParaRPr>
          </a:p>
          <a:p>
            <a:pPr indent="0" lvl="0" marL="0" rtl="0" algn="l">
              <a:lnSpc>
                <a:spcPct val="100000"/>
              </a:lnSpc>
              <a:spcBef>
                <a:spcPts val="100"/>
              </a:spcBef>
              <a:spcAft>
                <a:spcPts val="0"/>
              </a:spcAft>
              <a:buNone/>
            </a:pPr>
            <a:r>
              <a:rPr lang="en" sz="1200">
                <a:solidFill>
                  <a:schemeClr val="dk1"/>
                </a:solidFill>
              </a:rPr>
              <a:t>When you go into 3rd Grade, you will make a Showcase like the older 4-H members. Keeping this Cloverbud Record will help you learn how to do that and celebrate all the great things you do in 4-H.</a:t>
            </a:r>
            <a:endParaRPr sz="1200">
              <a:solidFill>
                <a:schemeClr val="dk1"/>
              </a:solidFill>
            </a:endParaRPr>
          </a:p>
          <a:p>
            <a:pPr indent="0" lvl="0" marL="0" rtl="0" algn="l">
              <a:lnSpc>
                <a:spcPct val="100000"/>
              </a:lnSpc>
              <a:spcBef>
                <a:spcPts val="100"/>
              </a:spcBef>
              <a:spcAft>
                <a:spcPts val="0"/>
              </a:spcAft>
              <a:buNone/>
            </a:pPr>
            <a:r>
              <a:t/>
            </a:r>
            <a:endParaRPr sz="1200">
              <a:solidFill>
                <a:schemeClr val="dk1"/>
              </a:solidFill>
            </a:endParaRPr>
          </a:p>
          <a:p>
            <a:pPr indent="0" lvl="0" marL="0" rtl="0" algn="l">
              <a:lnSpc>
                <a:spcPct val="100000"/>
              </a:lnSpc>
              <a:spcBef>
                <a:spcPts val="100"/>
              </a:spcBef>
              <a:spcAft>
                <a:spcPts val="0"/>
              </a:spcAft>
              <a:buNone/>
            </a:pPr>
            <a:r>
              <a:rPr lang="en" sz="1200">
                <a:solidFill>
                  <a:schemeClr val="dk1"/>
                </a:solidFill>
              </a:rPr>
              <a:t>Your parents and 4-H leaders can help you fill out this book, but the work should be your own. Have fun showing what you learned and did this year</a:t>
            </a:r>
            <a:endParaRPr sz="1200">
              <a:solidFill>
                <a:schemeClr val="dk1"/>
              </a:solidFill>
            </a:endParaRPr>
          </a:p>
          <a:p>
            <a:pPr indent="0" lvl="0" marL="0" rtl="0" algn="l">
              <a:spcBef>
                <a:spcPts val="100"/>
              </a:spcBef>
              <a:spcAft>
                <a:spcPts val="0"/>
              </a:spcAft>
              <a:buNone/>
            </a:pPr>
            <a:r>
              <a:t/>
            </a:r>
            <a:endParaRPr sz="1200"/>
          </a:p>
        </p:txBody>
      </p:sp>
      <p:sp>
        <p:nvSpPr>
          <p:cNvPr id="67" name="Google Shape;67;p14"/>
          <p:cNvSpPr txBox="1"/>
          <p:nvPr>
            <p:ph idx="4294967295" type="body"/>
          </p:nvPr>
        </p:nvSpPr>
        <p:spPr>
          <a:xfrm>
            <a:off x="834000" y="5951993"/>
            <a:ext cx="7242600" cy="4721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1600">
                <a:solidFill>
                  <a:schemeClr val="dk1"/>
                </a:solidFill>
              </a:rPr>
              <a:t>My 4-H Activities </a:t>
            </a:r>
            <a:r>
              <a:rPr b="1" lang="en" sz="1400">
                <a:solidFill>
                  <a:schemeClr val="dk1"/>
                </a:solidFill>
              </a:rPr>
              <a:t>(check off the activities you did this year!)</a:t>
            </a:r>
            <a:endParaRPr b="1" sz="1400">
              <a:solidFill>
                <a:schemeClr val="dk1"/>
              </a:solidFill>
            </a:endParaRPr>
          </a:p>
          <a:p>
            <a:pPr indent="114300" lvl="0" marL="0" rtl="0" algn="l">
              <a:spcBef>
                <a:spcPts val="1200"/>
              </a:spcBef>
              <a:spcAft>
                <a:spcPts val="0"/>
              </a:spcAft>
              <a:buNone/>
            </a:pPr>
            <a:r>
              <a:rPr b="1" lang="en" sz="1400">
                <a:solidFill>
                  <a:schemeClr val="dk1"/>
                </a:solidFill>
              </a:rPr>
              <a:t>⃞  Went to 4-H Club Meetings</a:t>
            </a:r>
            <a:endParaRPr b="1" sz="1400">
              <a:solidFill>
                <a:schemeClr val="dk1"/>
              </a:solidFill>
            </a:endParaRPr>
          </a:p>
          <a:p>
            <a:pPr indent="114300" lvl="0" marL="0" rtl="0" algn="l">
              <a:spcBef>
                <a:spcPts val="1200"/>
              </a:spcBef>
              <a:spcAft>
                <a:spcPts val="0"/>
              </a:spcAft>
              <a:buNone/>
            </a:pPr>
            <a:r>
              <a:rPr b="1" lang="en" sz="1400">
                <a:solidFill>
                  <a:schemeClr val="dk1"/>
                </a:solidFill>
              </a:rPr>
              <a:t>⃞  Helped my Community</a:t>
            </a:r>
            <a:endParaRPr b="1" sz="1400">
              <a:solidFill>
                <a:schemeClr val="dk1"/>
              </a:solidFill>
            </a:endParaRPr>
          </a:p>
          <a:p>
            <a:pPr indent="114300" lvl="0" marL="0" rtl="0" algn="l">
              <a:spcBef>
                <a:spcPts val="1200"/>
              </a:spcBef>
              <a:spcAft>
                <a:spcPts val="0"/>
              </a:spcAft>
              <a:buNone/>
            </a:pPr>
            <a:r>
              <a:rPr b="1" lang="en" sz="1400">
                <a:solidFill>
                  <a:schemeClr val="dk1"/>
                </a:solidFill>
              </a:rPr>
              <a:t>⃞  Did a Demonstration</a:t>
            </a:r>
            <a:endParaRPr b="1" sz="1400">
              <a:solidFill>
                <a:schemeClr val="dk1"/>
              </a:solidFill>
            </a:endParaRPr>
          </a:p>
          <a:p>
            <a:pPr indent="114300" lvl="0" marL="0" rtl="0" algn="l">
              <a:spcBef>
                <a:spcPts val="1200"/>
              </a:spcBef>
              <a:spcAft>
                <a:spcPts val="0"/>
              </a:spcAft>
              <a:buNone/>
            </a:pPr>
            <a:r>
              <a:rPr b="1" lang="en" sz="1400">
                <a:solidFill>
                  <a:schemeClr val="dk1"/>
                </a:solidFill>
              </a:rPr>
              <a:t>⃞  Participated in County Event</a:t>
            </a:r>
            <a:endParaRPr b="1" sz="1400">
              <a:solidFill>
                <a:schemeClr val="dk1"/>
              </a:solidFill>
            </a:endParaRPr>
          </a:p>
          <a:p>
            <a:pPr indent="114300" lvl="0" marL="0" rtl="0" algn="l">
              <a:spcBef>
                <a:spcPts val="1200"/>
              </a:spcBef>
              <a:spcAft>
                <a:spcPts val="0"/>
              </a:spcAft>
              <a:buNone/>
            </a:pPr>
            <a:r>
              <a:rPr b="1" lang="en" sz="1400">
                <a:solidFill>
                  <a:schemeClr val="dk1"/>
                </a:solidFill>
              </a:rPr>
              <a:t>⃞  Made new friends</a:t>
            </a:r>
            <a:endParaRPr b="1" sz="1400">
              <a:solidFill>
                <a:schemeClr val="dk1"/>
              </a:solidFill>
            </a:endParaRPr>
          </a:p>
          <a:p>
            <a:pPr indent="114300" lvl="0" marL="0" rtl="0" algn="l">
              <a:spcBef>
                <a:spcPts val="1200"/>
              </a:spcBef>
              <a:spcAft>
                <a:spcPts val="0"/>
              </a:spcAft>
              <a:buNone/>
            </a:pPr>
            <a:r>
              <a:rPr b="1" lang="en" sz="1400">
                <a:solidFill>
                  <a:schemeClr val="dk1"/>
                </a:solidFill>
              </a:rPr>
              <a:t>⃞  Went to Project Discovery Day</a:t>
            </a:r>
            <a:endParaRPr b="1" sz="1400">
              <a:solidFill>
                <a:schemeClr val="dk1"/>
              </a:solidFill>
            </a:endParaRPr>
          </a:p>
          <a:p>
            <a:pPr indent="114300" lvl="0" marL="0" rtl="0" algn="l">
              <a:spcBef>
                <a:spcPts val="1200"/>
              </a:spcBef>
              <a:spcAft>
                <a:spcPts val="0"/>
              </a:spcAft>
              <a:buNone/>
            </a:pPr>
            <a:r>
              <a:t/>
            </a:r>
            <a:endParaRPr b="1" sz="1400">
              <a:solidFill>
                <a:schemeClr val="dk1"/>
              </a:solidFill>
            </a:endParaRPr>
          </a:p>
          <a:p>
            <a:pPr indent="0" lvl="0" marL="0" rtl="0" algn="l">
              <a:spcBef>
                <a:spcPts val="1200"/>
              </a:spcBef>
              <a:spcAft>
                <a:spcPts val="1200"/>
              </a:spcAft>
              <a:buNone/>
            </a:pPr>
            <a:r>
              <a:t/>
            </a:r>
            <a:endParaRPr b="1" sz="1400">
              <a:solidFill>
                <a:schemeClr val="dk1"/>
              </a:solidFill>
            </a:endParaRPr>
          </a:p>
        </p:txBody>
      </p:sp>
      <p:sp>
        <p:nvSpPr>
          <p:cNvPr id="68" name="Google Shape;68;p14"/>
          <p:cNvSpPr txBox="1"/>
          <p:nvPr>
            <p:ph idx="4294967295" type="body"/>
          </p:nvPr>
        </p:nvSpPr>
        <p:spPr>
          <a:xfrm>
            <a:off x="3749875" y="6367243"/>
            <a:ext cx="4126800" cy="3425400"/>
          </a:xfrm>
          <a:prstGeom prst="rect">
            <a:avLst/>
          </a:prstGeom>
        </p:spPr>
        <p:txBody>
          <a:bodyPr anchorCtr="0" anchor="t" bIns="91425" lIns="91425" spcFirstLastPara="1" rIns="91425" wrap="square" tIns="91425">
            <a:normAutofit/>
          </a:bodyPr>
          <a:lstStyle/>
          <a:p>
            <a:pPr indent="114300" lvl="0" marL="0" rtl="0" algn="l">
              <a:spcBef>
                <a:spcPts val="0"/>
              </a:spcBef>
              <a:spcAft>
                <a:spcPts val="0"/>
              </a:spcAft>
              <a:buNone/>
            </a:pPr>
            <a:r>
              <a:rPr b="1" lang="en" sz="1400">
                <a:solidFill>
                  <a:schemeClr val="dk1"/>
                </a:solidFill>
              </a:rPr>
              <a:t>⃞  Entered in the Fair</a:t>
            </a:r>
            <a:endParaRPr b="1" sz="1400">
              <a:solidFill>
                <a:schemeClr val="dk1"/>
              </a:solidFill>
            </a:endParaRPr>
          </a:p>
          <a:p>
            <a:pPr indent="114300" lvl="0" marL="0" rtl="0" algn="l">
              <a:spcBef>
                <a:spcPts val="1200"/>
              </a:spcBef>
              <a:spcAft>
                <a:spcPts val="0"/>
              </a:spcAft>
              <a:buNone/>
            </a:pPr>
            <a:r>
              <a:rPr b="1" lang="en" sz="1400">
                <a:solidFill>
                  <a:schemeClr val="dk1"/>
                </a:solidFill>
              </a:rPr>
              <a:t>⃞  Other:______________________</a:t>
            </a:r>
            <a:endParaRPr b="1" sz="1400">
              <a:solidFill>
                <a:schemeClr val="dk1"/>
              </a:solidFill>
            </a:endParaRPr>
          </a:p>
          <a:p>
            <a:pPr indent="114300" lvl="0" marL="0" rtl="0" algn="l">
              <a:spcBef>
                <a:spcPts val="1200"/>
              </a:spcBef>
              <a:spcAft>
                <a:spcPts val="0"/>
              </a:spcAft>
              <a:buNone/>
            </a:pPr>
            <a:r>
              <a:rPr b="1" lang="en" sz="1400">
                <a:solidFill>
                  <a:schemeClr val="dk1"/>
                </a:solidFill>
              </a:rPr>
              <a:t>⃞  Other:______________________</a:t>
            </a:r>
            <a:endParaRPr b="1" sz="1400">
              <a:solidFill>
                <a:schemeClr val="dk1"/>
              </a:solidFill>
            </a:endParaRPr>
          </a:p>
          <a:p>
            <a:pPr indent="114300" lvl="0" marL="0" rtl="0" algn="l">
              <a:spcBef>
                <a:spcPts val="1200"/>
              </a:spcBef>
              <a:spcAft>
                <a:spcPts val="0"/>
              </a:spcAft>
              <a:buNone/>
            </a:pPr>
            <a:r>
              <a:rPr b="1" lang="en" sz="1400">
                <a:solidFill>
                  <a:schemeClr val="dk1"/>
                </a:solidFill>
              </a:rPr>
              <a:t>⃞  Other:______________________</a:t>
            </a:r>
            <a:endParaRPr b="1" sz="1400">
              <a:solidFill>
                <a:schemeClr val="dk1"/>
              </a:solidFill>
            </a:endParaRPr>
          </a:p>
          <a:p>
            <a:pPr indent="114300" lvl="0" marL="0" rtl="0" algn="l">
              <a:spcBef>
                <a:spcPts val="1200"/>
              </a:spcBef>
              <a:spcAft>
                <a:spcPts val="0"/>
              </a:spcAft>
              <a:buNone/>
            </a:pPr>
            <a:r>
              <a:rPr b="1" lang="en" sz="1400">
                <a:solidFill>
                  <a:schemeClr val="dk1"/>
                </a:solidFill>
              </a:rPr>
              <a:t>⃞  Other:______________________</a:t>
            </a:r>
            <a:endParaRPr b="1" sz="1400">
              <a:solidFill>
                <a:schemeClr val="dk1"/>
              </a:solidFill>
            </a:endParaRPr>
          </a:p>
          <a:p>
            <a:pPr indent="114300" lvl="0" marL="0" rtl="0" algn="l">
              <a:spcBef>
                <a:spcPts val="1200"/>
              </a:spcBef>
              <a:spcAft>
                <a:spcPts val="1200"/>
              </a:spcAft>
              <a:buNone/>
            </a:pPr>
            <a:r>
              <a:rPr b="1" lang="en" sz="1400">
                <a:solidFill>
                  <a:schemeClr val="dk1"/>
                </a:solidFill>
              </a:rPr>
              <a:t>⃞  Other:______________________</a:t>
            </a:r>
            <a:endParaRPr b="1" sz="1400">
              <a:solidFill>
                <a:schemeClr val="dk1"/>
              </a:solidFill>
            </a:endParaRPr>
          </a:p>
        </p:txBody>
      </p:sp>
      <p:cxnSp>
        <p:nvCxnSpPr>
          <p:cNvPr id="69" name="Google Shape;69;p14"/>
          <p:cNvCxnSpPr/>
          <p:nvPr/>
        </p:nvCxnSpPr>
        <p:spPr>
          <a:xfrm>
            <a:off x="968950" y="5813550"/>
            <a:ext cx="5936700" cy="0"/>
          </a:xfrm>
          <a:prstGeom prst="straightConnector1">
            <a:avLst/>
          </a:prstGeom>
          <a:noFill/>
          <a:ln cap="flat" cmpd="sng" w="38100">
            <a:solidFill>
              <a:schemeClr val="dk2"/>
            </a:solidFill>
            <a:prstDash val="solid"/>
            <a:round/>
            <a:headEnd len="med" w="med" type="none"/>
            <a:tailEnd len="med" w="med" type="none"/>
          </a:ln>
        </p:spPr>
      </p:cxnSp>
      <p:pic>
        <p:nvPicPr>
          <p:cNvPr id="70" name="Google Shape;70;p14" title="4-H Clover-RGB_digital.jpg"/>
          <p:cNvPicPr preferRelativeResize="0"/>
          <p:nvPr/>
        </p:nvPicPr>
        <p:blipFill>
          <a:blip r:embed="rId3">
            <a:alphaModFix/>
          </a:blip>
          <a:stretch>
            <a:fillRect/>
          </a:stretch>
        </p:blipFill>
        <p:spPr>
          <a:xfrm>
            <a:off x="3359150" y="4857550"/>
            <a:ext cx="817901" cy="8328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pic>
        <p:nvPicPr>
          <p:cNvPr id="75" name="Google Shape;75;p15" title="1.jpg"/>
          <p:cNvPicPr preferRelativeResize="0"/>
          <p:nvPr/>
        </p:nvPicPr>
        <p:blipFill>
          <a:blip r:embed="rId3">
            <a:alphaModFix/>
          </a:blip>
          <a:stretch>
            <a:fillRect/>
          </a:stretch>
        </p:blipFill>
        <p:spPr>
          <a:xfrm>
            <a:off x="-9332" y="123050"/>
            <a:ext cx="7770114" cy="10058400"/>
          </a:xfrm>
          <a:prstGeom prst="rect">
            <a:avLst/>
          </a:prstGeom>
          <a:noFill/>
          <a:ln>
            <a:noFill/>
          </a:ln>
        </p:spPr>
      </p:pic>
      <p:sp>
        <p:nvSpPr>
          <p:cNvPr id="76" name="Google Shape;76;p15"/>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I am a Cloverbud!</a:t>
            </a:r>
            <a:endParaRPr b="1"/>
          </a:p>
        </p:txBody>
      </p:sp>
      <p:sp>
        <p:nvSpPr>
          <p:cNvPr id="77" name="Google Shape;77;p15"/>
          <p:cNvSpPr txBox="1"/>
          <p:nvPr>
            <p:ph idx="1" type="body"/>
          </p:nvPr>
        </p:nvSpPr>
        <p:spPr>
          <a:xfrm>
            <a:off x="907400" y="1722550"/>
            <a:ext cx="6397800" cy="7212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This is a photo of me:</a:t>
            </a:r>
            <a:endParaRPr b="1"/>
          </a:p>
          <a:p>
            <a:pPr indent="0" lvl="0" marL="0" rtl="0" algn="l">
              <a:spcBef>
                <a:spcPts val="1200"/>
              </a:spcBef>
              <a:spcAft>
                <a:spcPts val="0"/>
              </a:spcAft>
              <a:buNone/>
            </a:pPr>
            <a:r>
              <a:t/>
            </a:r>
            <a:endParaRPr b="1"/>
          </a:p>
          <a:p>
            <a:pPr indent="0" lvl="0" marL="0" rtl="0" algn="l">
              <a:spcBef>
                <a:spcPts val="1200"/>
              </a:spcBef>
              <a:spcAft>
                <a:spcPts val="0"/>
              </a:spcAft>
              <a:buNone/>
            </a:pPr>
            <a:r>
              <a:t/>
            </a:r>
            <a:endParaRPr b="1"/>
          </a:p>
          <a:p>
            <a:pPr indent="0" lvl="0" marL="0" rtl="0" algn="l">
              <a:spcBef>
                <a:spcPts val="1200"/>
              </a:spcBef>
              <a:spcAft>
                <a:spcPts val="0"/>
              </a:spcAft>
              <a:buNone/>
            </a:pPr>
            <a:r>
              <a:t/>
            </a:r>
            <a:endParaRPr b="1"/>
          </a:p>
          <a:p>
            <a:pPr indent="0" lvl="0" marL="0" rtl="0" algn="l">
              <a:spcBef>
                <a:spcPts val="1200"/>
              </a:spcBef>
              <a:spcAft>
                <a:spcPts val="0"/>
              </a:spcAft>
              <a:buNone/>
            </a:pPr>
            <a:r>
              <a:t/>
            </a:r>
            <a:endParaRPr b="1"/>
          </a:p>
          <a:p>
            <a:pPr indent="0" lvl="0" marL="0" rtl="0" algn="l">
              <a:spcBef>
                <a:spcPts val="1200"/>
              </a:spcBef>
              <a:spcAft>
                <a:spcPts val="0"/>
              </a:spcAft>
              <a:buNone/>
            </a:pPr>
            <a:r>
              <a:t/>
            </a:r>
            <a:endParaRPr b="1"/>
          </a:p>
          <a:p>
            <a:pPr indent="0" lvl="0" marL="0" rtl="0" algn="l">
              <a:spcBef>
                <a:spcPts val="1200"/>
              </a:spcBef>
              <a:spcAft>
                <a:spcPts val="0"/>
              </a:spcAft>
              <a:buNone/>
            </a:pPr>
            <a:r>
              <a:t/>
            </a:r>
            <a:endParaRPr b="1"/>
          </a:p>
          <a:p>
            <a:pPr indent="0" lvl="0" marL="0" rtl="0" algn="l">
              <a:spcBef>
                <a:spcPts val="1200"/>
              </a:spcBef>
              <a:spcAft>
                <a:spcPts val="0"/>
              </a:spcAft>
              <a:buNone/>
            </a:pPr>
            <a:r>
              <a:t/>
            </a:r>
            <a:endParaRPr b="1"/>
          </a:p>
          <a:p>
            <a:pPr indent="0" lvl="0" marL="0" rtl="0" algn="l">
              <a:spcBef>
                <a:spcPts val="1200"/>
              </a:spcBef>
              <a:spcAft>
                <a:spcPts val="0"/>
              </a:spcAft>
              <a:buNone/>
            </a:pPr>
            <a:r>
              <a:t/>
            </a:r>
            <a:endParaRPr b="1"/>
          </a:p>
          <a:p>
            <a:pPr indent="0" lvl="0" marL="0" rtl="0" algn="l">
              <a:spcBef>
                <a:spcPts val="1200"/>
              </a:spcBef>
              <a:spcAft>
                <a:spcPts val="0"/>
              </a:spcAft>
              <a:buNone/>
            </a:pPr>
            <a:r>
              <a:t/>
            </a:r>
            <a:endParaRPr b="1"/>
          </a:p>
          <a:p>
            <a:pPr indent="0" lvl="0" marL="0" rtl="0" algn="l">
              <a:spcBef>
                <a:spcPts val="1200"/>
              </a:spcBef>
              <a:spcAft>
                <a:spcPts val="0"/>
              </a:spcAft>
              <a:buNone/>
            </a:pPr>
            <a:r>
              <a:t/>
            </a:r>
            <a:endParaRPr b="1"/>
          </a:p>
          <a:p>
            <a:pPr indent="0" lvl="0" marL="0" rtl="0" algn="l">
              <a:spcBef>
                <a:spcPts val="1200"/>
              </a:spcBef>
              <a:spcAft>
                <a:spcPts val="1200"/>
              </a:spcAft>
              <a:buNone/>
            </a:pPr>
            <a:r>
              <a:rPr b="1" lang="en"/>
              <a:t>My favorite thing about 4-H this year has been:</a:t>
            </a:r>
            <a:endParaRPr b="1"/>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pic>
        <p:nvPicPr>
          <p:cNvPr id="82" name="Google Shape;82;p16" title="2.jpg"/>
          <p:cNvPicPr preferRelativeResize="0"/>
          <p:nvPr/>
        </p:nvPicPr>
        <p:blipFill>
          <a:blip r:embed="rId3">
            <a:alphaModFix/>
          </a:blip>
          <a:stretch>
            <a:fillRect/>
          </a:stretch>
        </p:blipFill>
        <p:spPr>
          <a:xfrm>
            <a:off x="1143" y="0"/>
            <a:ext cx="7770114" cy="10058400"/>
          </a:xfrm>
          <a:prstGeom prst="rect">
            <a:avLst/>
          </a:prstGeom>
          <a:noFill/>
          <a:ln>
            <a:noFill/>
          </a:ln>
        </p:spPr>
      </p:pic>
      <p:sp>
        <p:nvSpPr>
          <p:cNvPr id="83" name="Google Shape;83;p16"/>
          <p:cNvSpPr txBox="1"/>
          <p:nvPr>
            <p:ph type="title"/>
          </p:nvPr>
        </p:nvSpPr>
        <p:spPr>
          <a:xfrm>
            <a:off x="-1100" y="701075"/>
            <a:ext cx="7772400" cy="621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My 4-H Story</a:t>
            </a:r>
            <a:endParaRPr b="1"/>
          </a:p>
        </p:txBody>
      </p:sp>
      <p:sp>
        <p:nvSpPr>
          <p:cNvPr id="84" name="Google Shape;84;p16"/>
          <p:cNvSpPr txBox="1"/>
          <p:nvPr>
            <p:ph idx="1" type="body"/>
          </p:nvPr>
        </p:nvSpPr>
        <p:spPr>
          <a:xfrm>
            <a:off x="834000" y="1307700"/>
            <a:ext cx="5994600" cy="6874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i="1" lang="en" sz="1200">
                <a:solidFill>
                  <a:schemeClr val="dk1"/>
                </a:solidFill>
              </a:rPr>
              <a:t>Share a favorite memory, what you are proud of, skills you developed, and/or what you want to do in 4-H next year (pictures and/or words)!</a:t>
            </a:r>
            <a:endParaRPr b="1" i="1" sz="12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p17" title="1.jpg"/>
          <p:cNvPicPr preferRelativeResize="0"/>
          <p:nvPr/>
        </p:nvPicPr>
        <p:blipFill>
          <a:blip r:embed="rId3">
            <a:alphaModFix/>
          </a:blip>
          <a:stretch>
            <a:fillRect/>
          </a:stretch>
        </p:blipFill>
        <p:spPr>
          <a:xfrm>
            <a:off x="-9332" y="123050"/>
            <a:ext cx="7770114" cy="10058400"/>
          </a:xfrm>
          <a:prstGeom prst="rect">
            <a:avLst/>
          </a:prstGeom>
          <a:noFill/>
          <a:ln>
            <a:noFill/>
          </a:ln>
        </p:spPr>
      </p:pic>
      <p:sp>
        <p:nvSpPr>
          <p:cNvPr id="90" name="Google Shape;90;p17"/>
          <p:cNvSpPr txBox="1"/>
          <p:nvPr>
            <p:ph type="title"/>
          </p:nvPr>
        </p:nvSpPr>
        <p:spPr>
          <a:xfrm>
            <a:off x="-1100" y="701075"/>
            <a:ext cx="7772400" cy="621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Learning &amp; Exploring</a:t>
            </a:r>
            <a:endParaRPr b="1"/>
          </a:p>
        </p:txBody>
      </p:sp>
      <p:sp>
        <p:nvSpPr>
          <p:cNvPr id="91" name="Google Shape;91;p17"/>
          <p:cNvSpPr txBox="1"/>
          <p:nvPr>
            <p:ph idx="1" type="body"/>
          </p:nvPr>
        </p:nvSpPr>
        <p:spPr>
          <a:xfrm>
            <a:off x="841600" y="4937350"/>
            <a:ext cx="6087000" cy="4536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sz="1600">
                <a:solidFill>
                  <a:schemeClr val="dk1"/>
                </a:solidFill>
              </a:rPr>
              <a:t>Here are Photos or Drawings of me Learning &amp; Exploring:</a:t>
            </a:r>
            <a:endParaRPr b="1" sz="1600">
              <a:solidFill>
                <a:schemeClr val="dk1"/>
              </a:solidFill>
            </a:endParaRPr>
          </a:p>
        </p:txBody>
      </p:sp>
      <p:sp>
        <p:nvSpPr>
          <p:cNvPr id="92" name="Google Shape;92;p17"/>
          <p:cNvSpPr txBox="1"/>
          <p:nvPr>
            <p:ph idx="1" type="body"/>
          </p:nvPr>
        </p:nvSpPr>
        <p:spPr>
          <a:xfrm>
            <a:off x="834000" y="1307700"/>
            <a:ext cx="6188100" cy="36297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1" lang="en" sz="1200">
                <a:solidFill>
                  <a:schemeClr val="dk1"/>
                </a:solidFill>
              </a:rPr>
              <a:t>As a Cloverbud, you get to try many new things! You might learn about animals, plants, cooking, art, science, nature, and helping others. Every year is a chance to explore, learn, make friends, and have fun in 4-H!  Share about something you learned or explored this year in 4-H.</a:t>
            </a:r>
            <a:endParaRPr i="1" sz="1200">
              <a:solidFill>
                <a:schemeClr val="dk1"/>
              </a:solidFill>
            </a:endParaRPr>
          </a:p>
          <a:p>
            <a:pPr indent="0" lvl="0" marL="0" rtl="0" algn="l">
              <a:lnSpc>
                <a:spcPct val="100000"/>
              </a:lnSpc>
              <a:spcBef>
                <a:spcPts val="0"/>
              </a:spcBef>
              <a:spcAft>
                <a:spcPts val="0"/>
              </a:spcAft>
              <a:buSzPts val="1018"/>
              <a:buNone/>
            </a:pPr>
            <a:r>
              <a:t/>
            </a:r>
            <a:endParaRPr b="1" i="1" sz="12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pic>
        <p:nvPicPr>
          <p:cNvPr id="97" name="Google Shape;97;p18" title="1.jpg"/>
          <p:cNvPicPr preferRelativeResize="0"/>
          <p:nvPr/>
        </p:nvPicPr>
        <p:blipFill>
          <a:blip r:embed="rId3">
            <a:alphaModFix/>
          </a:blip>
          <a:stretch>
            <a:fillRect/>
          </a:stretch>
        </p:blipFill>
        <p:spPr>
          <a:xfrm>
            <a:off x="-9332" y="123050"/>
            <a:ext cx="7770114" cy="10058400"/>
          </a:xfrm>
          <a:prstGeom prst="rect">
            <a:avLst/>
          </a:prstGeom>
          <a:noFill/>
          <a:ln>
            <a:noFill/>
          </a:ln>
        </p:spPr>
      </p:pic>
      <p:sp>
        <p:nvSpPr>
          <p:cNvPr id="98" name="Google Shape;98;p18"/>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My 4-H Year</a:t>
            </a:r>
            <a:endParaRPr b="1"/>
          </a:p>
        </p:txBody>
      </p:sp>
      <p:sp>
        <p:nvSpPr>
          <p:cNvPr id="99" name="Google Shape;99;p18"/>
          <p:cNvSpPr txBox="1"/>
          <p:nvPr>
            <p:ph idx="1" type="body"/>
          </p:nvPr>
        </p:nvSpPr>
        <p:spPr>
          <a:xfrm>
            <a:off x="834001" y="1307700"/>
            <a:ext cx="5994600" cy="7443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i="1" lang="en" sz="1200">
                <a:solidFill>
                  <a:schemeClr val="dk1"/>
                </a:solidFill>
              </a:rPr>
              <a:t>Think about all the fun things you did in 4-H this year.  Use this page to share pictures, drawings, and words about your favorite 4-H activities and memories.</a:t>
            </a:r>
            <a:endParaRPr b="1" i="1" sz="12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9"/>
          <p:cNvSpPr txBox="1"/>
          <p:nvPr>
            <p:ph idx="1" type="body"/>
          </p:nvPr>
        </p:nvSpPr>
        <p:spPr>
          <a:xfrm>
            <a:off x="842700" y="1041300"/>
            <a:ext cx="6087000" cy="47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sz="1600">
                <a:solidFill>
                  <a:schemeClr val="dk1"/>
                </a:solidFill>
              </a:rPr>
              <a:t>List some things you would like to do next year:</a:t>
            </a:r>
            <a:endParaRPr b="1" sz="1600">
              <a:solidFill>
                <a:schemeClr val="dk1"/>
              </a:solidFill>
            </a:endParaRPr>
          </a:p>
        </p:txBody>
      </p:sp>
      <p:graphicFrame>
        <p:nvGraphicFramePr>
          <p:cNvPr id="105" name="Google Shape;105;p19"/>
          <p:cNvGraphicFramePr/>
          <p:nvPr/>
        </p:nvGraphicFramePr>
        <p:xfrm>
          <a:off x="905275" y="1517700"/>
          <a:ext cx="3000000" cy="3000000"/>
        </p:xfrm>
        <a:graphic>
          <a:graphicData uri="http://schemas.openxmlformats.org/drawingml/2006/table">
            <a:tbl>
              <a:tblPr>
                <a:noFill/>
                <a:tableStyleId>{6EA03E88-CDD3-46CB-8022-3D60565DB329}</a:tableStyleId>
              </a:tblPr>
              <a:tblGrid>
                <a:gridCol w="5805875"/>
              </a:tblGrid>
              <a:tr h="512700">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93050">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93050">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93050">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93050">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93050">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93050">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93050">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93050">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93050">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93050">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93050">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93050">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93050">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93050">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pic>
        <p:nvPicPr>
          <p:cNvPr id="110" name="Google Shape;110;p20" title="4-H Clover-RGB_digital.jpg"/>
          <p:cNvPicPr preferRelativeResize="0"/>
          <p:nvPr/>
        </p:nvPicPr>
        <p:blipFill>
          <a:blip r:embed="rId3">
            <a:alphaModFix/>
          </a:blip>
          <a:stretch>
            <a:fillRect/>
          </a:stretch>
        </p:blipFill>
        <p:spPr>
          <a:xfrm>
            <a:off x="-3645025" y="1054800"/>
            <a:ext cx="1061224" cy="1080650"/>
          </a:xfrm>
          <a:prstGeom prst="rect">
            <a:avLst/>
          </a:prstGeom>
          <a:noFill/>
          <a:ln>
            <a:noFill/>
          </a:ln>
        </p:spPr>
      </p:pic>
      <p:sp>
        <p:nvSpPr>
          <p:cNvPr id="111" name="Google Shape;111;p20"/>
          <p:cNvSpPr txBox="1"/>
          <p:nvPr/>
        </p:nvSpPr>
        <p:spPr>
          <a:xfrm>
            <a:off x="917850" y="965775"/>
            <a:ext cx="5936700" cy="295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t>Flag Pledge</a:t>
            </a:r>
            <a:endParaRPr b="1" sz="1200"/>
          </a:p>
          <a:p>
            <a:pPr indent="0" lvl="0" marL="0" rtl="0" algn="l">
              <a:spcBef>
                <a:spcPts val="0"/>
              </a:spcBef>
              <a:spcAft>
                <a:spcPts val="0"/>
              </a:spcAft>
              <a:buNone/>
            </a:pPr>
            <a:r>
              <a:rPr lang="en" sz="1200"/>
              <a:t>I pledge allegiance to the flag of the United States of America, and to the republic for which it stands, one nation under God, indivisible, with liberty and justice for all.</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 sz="1200"/>
              <a:t>4-H Pledge</a:t>
            </a:r>
            <a:endParaRPr b="1" sz="1200"/>
          </a:p>
          <a:p>
            <a:pPr indent="0" lvl="0" marL="0" rtl="0" algn="l">
              <a:spcBef>
                <a:spcPts val="0"/>
              </a:spcBef>
              <a:spcAft>
                <a:spcPts val="0"/>
              </a:spcAft>
              <a:buNone/>
            </a:pPr>
            <a:r>
              <a:rPr lang="en" sz="1200"/>
              <a:t>I Pledge</a:t>
            </a:r>
            <a:endParaRPr sz="1200"/>
          </a:p>
          <a:p>
            <a:pPr indent="0" lvl="0" marL="0" rtl="0" algn="l">
              <a:spcBef>
                <a:spcPts val="0"/>
              </a:spcBef>
              <a:spcAft>
                <a:spcPts val="0"/>
              </a:spcAft>
              <a:buNone/>
            </a:pPr>
            <a:r>
              <a:rPr lang="en" sz="1200"/>
              <a:t>...My Head to clearer thinking</a:t>
            </a:r>
            <a:endParaRPr sz="1200"/>
          </a:p>
          <a:p>
            <a:pPr indent="0" lvl="0" marL="0" rtl="0" algn="l">
              <a:spcBef>
                <a:spcPts val="0"/>
              </a:spcBef>
              <a:spcAft>
                <a:spcPts val="0"/>
              </a:spcAft>
              <a:buNone/>
            </a:pPr>
            <a:r>
              <a:rPr lang="en" sz="1200"/>
              <a:t>...My Heart to greater loyalty</a:t>
            </a:r>
            <a:endParaRPr sz="1200"/>
          </a:p>
          <a:p>
            <a:pPr indent="0" lvl="0" marL="0" rtl="0" algn="l">
              <a:spcBef>
                <a:spcPts val="0"/>
              </a:spcBef>
              <a:spcAft>
                <a:spcPts val="0"/>
              </a:spcAft>
              <a:buNone/>
            </a:pPr>
            <a:r>
              <a:rPr lang="en" sz="1200"/>
              <a:t>...My Hands to larger service, and</a:t>
            </a:r>
            <a:endParaRPr sz="1200"/>
          </a:p>
          <a:p>
            <a:pPr indent="0" lvl="0" marL="0" rtl="0" algn="l">
              <a:spcBef>
                <a:spcPts val="0"/>
              </a:spcBef>
              <a:spcAft>
                <a:spcPts val="0"/>
              </a:spcAft>
              <a:buNone/>
            </a:pPr>
            <a:r>
              <a:rPr lang="en" sz="1200"/>
              <a:t>...My Health to better living, for my Club, my Community, my Country, and my World.</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 sz="1200"/>
              <a:t>4-H Club Emblem:</a:t>
            </a:r>
            <a:r>
              <a:rPr lang="en" sz="1200"/>
              <a:t> The four-leaf clover</a:t>
            </a:r>
            <a:endParaRPr sz="1200"/>
          </a:p>
          <a:p>
            <a:pPr indent="0" lvl="0" marL="0" rtl="0" algn="l">
              <a:spcBef>
                <a:spcPts val="0"/>
              </a:spcBef>
              <a:spcAft>
                <a:spcPts val="0"/>
              </a:spcAft>
              <a:buNone/>
            </a:pPr>
            <a:r>
              <a:rPr b="1" lang="en" sz="1200"/>
              <a:t>4-H Club Colors: </a:t>
            </a:r>
            <a:r>
              <a:rPr lang="en" sz="1200"/>
              <a:t>Green and White</a:t>
            </a:r>
            <a:endParaRPr sz="1200"/>
          </a:p>
          <a:p>
            <a:pPr indent="0" lvl="0" marL="0" rtl="0" algn="l">
              <a:spcBef>
                <a:spcPts val="0"/>
              </a:spcBef>
              <a:spcAft>
                <a:spcPts val="0"/>
              </a:spcAft>
              <a:buNone/>
            </a:pPr>
            <a:r>
              <a:rPr b="1" lang="en" sz="1200"/>
              <a:t>4-H Club Motto: </a:t>
            </a:r>
            <a:r>
              <a:rPr lang="en" sz="1200"/>
              <a:t>“To Make the Best Better”</a:t>
            </a:r>
            <a:endParaRPr sz="1200"/>
          </a:p>
        </p:txBody>
      </p:sp>
      <p:pic>
        <p:nvPicPr>
          <p:cNvPr id="112" name="Google Shape;112;p20" title="Chris Clover.png"/>
          <p:cNvPicPr preferRelativeResize="0"/>
          <p:nvPr/>
        </p:nvPicPr>
        <p:blipFill>
          <a:blip r:embed="rId4">
            <a:alphaModFix/>
          </a:blip>
          <a:stretch>
            <a:fillRect/>
          </a:stretch>
        </p:blipFill>
        <p:spPr>
          <a:xfrm>
            <a:off x="2102155" y="5029200"/>
            <a:ext cx="4598574" cy="4041702"/>
          </a:xfrm>
          <a:prstGeom prst="rect">
            <a:avLst/>
          </a:prstGeom>
          <a:noFill/>
          <a:ln>
            <a:noFill/>
          </a:ln>
        </p:spPr>
      </p:pic>
      <p:cxnSp>
        <p:nvCxnSpPr>
          <p:cNvPr id="113" name="Google Shape;113;p20"/>
          <p:cNvCxnSpPr/>
          <p:nvPr/>
        </p:nvCxnSpPr>
        <p:spPr>
          <a:xfrm>
            <a:off x="968950" y="4521645"/>
            <a:ext cx="5936700" cy="0"/>
          </a:xfrm>
          <a:prstGeom prst="straightConnector1">
            <a:avLst/>
          </a:prstGeom>
          <a:noFill/>
          <a:ln cap="flat" cmpd="sng" w="38100">
            <a:solidFill>
              <a:schemeClr val="dk2"/>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